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Dartayvia" userId="a694c79a-5c0e-4384-8328-fcb030cbbd2b" providerId="ADAL" clId="{C01B0EBF-AE00-4DF2-A712-03CEC2FAEAC9}"/>
    <pc:docChg chg="custSel modSld">
      <pc:chgData name="Thomas, Dartayvia" userId="a694c79a-5c0e-4384-8328-fcb030cbbd2b" providerId="ADAL" clId="{C01B0EBF-AE00-4DF2-A712-03CEC2FAEAC9}" dt="2022-12-05T12:49:19.898" v="1359" actId="20577"/>
      <pc:docMkLst>
        <pc:docMk/>
      </pc:docMkLst>
      <pc:sldChg chg="modSp mod">
        <pc:chgData name="Thomas, Dartayvia" userId="a694c79a-5c0e-4384-8328-fcb030cbbd2b" providerId="ADAL" clId="{C01B0EBF-AE00-4DF2-A712-03CEC2FAEAC9}" dt="2022-12-05T12:40:41.296" v="20" actId="20577"/>
        <pc:sldMkLst>
          <pc:docMk/>
          <pc:sldMk cId="1715711071" sldId="261"/>
        </pc:sldMkLst>
        <pc:spChg chg="mod">
          <ac:chgData name="Thomas, Dartayvia" userId="a694c79a-5c0e-4384-8328-fcb030cbbd2b" providerId="ADAL" clId="{C01B0EBF-AE00-4DF2-A712-03CEC2FAEAC9}" dt="2022-12-05T12:40:41.296" v="20" actId="20577"/>
          <ac:spMkLst>
            <pc:docMk/>
            <pc:sldMk cId="1715711071" sldId="261"/>
            <ac:spMk id="11" creationId="{23700F73-3A49-415E-B9B2-0E6746A2FCDB}"/>
          </ac:spMkLst>
        </pc:spChg>
      </pc:sldChg>
      <pc:sldChg chg="modSp mod">
        <pc:chgData name="Thomas, Dartayvia" userId="a694c79a-5c0e-4384-8328-fcb030cbbd2b" providerId="ADAL" clId="{C01B0EBF-AE00-4DF2-A712-03CEC2FAEAC9}" dt="2022-12-05T12:46:34.768" v="980" actId="20577"/>
        <pc:sldMkLst>
          <pc:docMk/>
          <pc:sldMk cId="2851034882" sldId="264"/>
        </pc:sldMkLst>
        <pc:spChg chg="mod">
          <ac:chgData name="Thomas, Dartayvia" userId="a694c79a-5c0e-4384-8328-fcb030cbbd2b" providerId="ADAL" clId="{C01B0EBF-AE00-4DF2-A712-03CEC2FAEAC9}" dt="2022-12-05T12:41:34.248" v="34" actId="20577"/>
          <ac:spMkLst>
            <pc:docMk/>
            <pc:sldMk cId="2851034882" sldId="264"/>
            <ac:spMk id="2" creationId="{FD5202AA-C441-4D39-88DA-989BA25CBBCD}"/>
          </ac:spMkLst>
        </pc:spChg>
        <pc:spChg chg="mod">
          <ac:chgData name="Thomas, Dartayvia" userId="a694c79a-5c0e-4384-8328-fcb030cbbd2b" providerId="ADAL" clId="{C01B0EBF-AE00-4DF2-A712-03CEC2FAEAC9}" dt="2022-12-05T12:46:34.768" v="980" actId="20577"/>
          <ac:spMkLst>
            <pc:docMk/>
            <pc:sldMk cId="2851034882" sldId="264"/>
            <ac:spMk id="4" creationId="{00000000-0000-0000-0000-000000000000}"/>
          </ac:spMkLst>
        </pc:spChg>
        <pc:spChg chg="mod">
          <ac:chgData name="Thomas, Dartayvia" userId="a694c79a-5c0e-4384-8328-fcb030cbbd2b" providerId="ADAL" clId="{C01B0EBF-AE00-4DF2-A712-03CEC2FAEAC9}" dt="2022-12-05T12:44:40.213" v="555" actId="20577"/>
          <ac:spMkLst>
            <pc:docMk/>
            <pc:sldMk cId="2851034882" sldId="264"/>
            <ac:spMk id="11" creationId="{E7395489-B369-4270-BAEF-632D8344F606}"/>
          </ac:spMkLst>
        </pc:spChg>
        <pc:spChg chg="mod">
          <ac:chgData name="Thomas, Dartayvia" userId="a694c79a-5c0e-4384-8328-fcb030cbbd2b" providerId="ADAL" clId="{C01B0EBF-AE00-4DF2-A712-03CEC2FAEAC9}" dt="2022-12-05T12:43:55.939" v="378" actId="20577"/>
          <ac:spMkLst>
            <pc:docMk/>
            <pc:sldMk cId="2851034882" sldId="264"/>
            <ac:spMk id="16" creationId="{00000000-0000-0000-0000-000000000000}"/>
          </ac:spMkLst>
        </pc:spChg>
      </pc:sldChg>
      <pc:sldChg chg="delSp modSp mod">
        <pc:chgData name="Thomas, Dartayvia" userId="a694c79a-5c0e-4384-8328-fcb030cbbd2b" providerId="ADAL" clId="{C01B0EBF-AE00-4DF2-A712-03CEC2FAEAC9}" dt="2022-12-05T12:42:30.671" v="134"/>
        <pc:sldMkLst>
          <pc:docMk/>
          <pc:sldMk cId="1820415500" sldId="269"/>
        </pc:sldMkLst>
        <pc:spChg chg="del mod">
          <ac:chgData name="Thomas, Dartayvia" userId="a694c79a-5c0e-4384-8328-fcb030cbbd2b" providerId="ADAL" clId="{C01B0EBF-AE00-4DF2-A712-03CEC2FAEAC9}" dt="2022-12-05T12:42:30.671" v="134"/>
          <ac:spMkLst>
            <pc:docMk/>
            <pc:sldMk cId="1820415500" sldId="269"/>
            <ac:spMk id="8" creationId="{00000000-0000-0000-0000-000000000000}"/>
          </ac:spMkLst>
        </pc:spChg>
        <pc:spChg chg="del">
          <ac:chgData name="Thomas, Dartayvia" userId="a694c79a-5c0e-4384-8328-fcb030cbbd2b" providerId="ADAL" clId="{C01B0EBF-AE00-4DF2-A712-03CEC2FAEAC9}" dt="2022-12-05T12:42:23.229" v="69" actId="478"/>
          <ac:spMkLst>
            <pc:docMk/>
            <pc:sldMk cId="1820415500" sldId="269"/>
            <ac:spMk id="9" creationId="{00000000-0000-0000-0000-000000000000}"/>
          </ac:spMkLst>
        </pc:spChg>
        <pc:spChg chg="del mod">
          <ac:chgData name="Thomas, Dartayvia" userId="a694c79a-5c0e-4384-8328-fcb030cbbd2b" providerId="ADAL" clId="{C01B0EBF-AE00-4DF2-A712-03CEC2FAEAC9}" dt="2022-12-05T12:42:20.848" v="68"/>
          <ac:spMkLst>
            <pc:docMk/>
            <pc:sldMk cId="1820415500" sldId="269"/>
            <ac:spMk id="11" creationId="{00000000-0000-0000-0000-000000000000}"/>
          </ac:spMkLst>
        </pc:spChg>
      </pc:sldChg>
      <pc:sldChg chg="modSp mod">
        <pc:chgData name="Thomas, Dartayvia" userId="a694c79a-5c0e-4384-8328-fcb030cbbd2b" providerId="ADAL" clId="{C01B0EBF-AE00-4DF2-A712-03CEC2FAEAC9}" dt="2022-12-05T12:49:19.898" v="1359" actId="20577"/>
        <pc:sldMkLst>
          <pc:docMk/>
          <pc:sldMk cId="1852475495" sldId="270"/>
        </pc:sldMkLst>
        <pc:spChg chg="mod">
          <ac:chgData name="Thomas, Dartayvia" userId="a694c79a-5c0e-4384-8328-fcb030cbbd2b" providerId="ADAL" clId="{C01B0EBF-AE00-4DF2-A712-03CEC2FAEAC9}" dt="2022-12-05T12:42:09.305" v="63" actId="20577"/>
          <ac:spMkLst>
            <pc:docMk/>
            <pc:sldMk cId="1852475495" sldId="270"/>
            <ac:spMk id="2" creationId="{FD5202AA-C441-4D39-88DA-989BA25CBBCD}"/>
          </ac:spMkLst>
        </pc:spChg>
        <pc:spChg chg="mod">
          <ac:chgData name="Thomas, Dartayvia" userId="a694c79a-5c0e-4384-8328-fcb030cbbd2b" providerId="ADAL" clId="{C01B0EBF-AE00-4DF2-A712-03CEC2FAEAC9}" dt="2022-12-05T12:49:19.898" v="1359" actId="20577"/>
          <ac:spMkLst>
            <pc:docMk/>
            <pc:sldMk cId="1852475495" sldId="270"/>
            <ac:spMk id="6" creationId="{00000000-0000-0000-0000-000000000000}"/>
          </ac:spMkLst>
        </pc:spChg>
      </pc:sldChg>
      <pc:sldChg chg="modSp mod">
        <pc:chgData name="Thomas, Dartayvia" userId="a694c79a-5c0e-4384-8328-fcb030cbbd2b" providerId="ADAL" clId="{C01B0EBF-AE00-4DF2-A712-03CEC2FAEAC9}" dt="2022-12-05T12:47:37.957" v="1084" actId="20577"/>
        <pc:sldMkLst>
          <pc:docMk/>
          <pc:sldMk cId="2467706725" sldId="271"/>
        </pc:sldMkLst>
        <pc:spChg chg="mod">
          <ac:chgData name="Thomas, Dartayvia" userId="a694c79a-5c0e-4384-8328-fcb030cbbd2b" providerId="ADAL" clId="{C01B0EBF-AE00-4DF2-A712-03CEC2FAEAC9}" dt="2022-12-05T12:41:43.839" v="47" actId="20577"/>
          <ac:spMkLst>
            <pc:docMk/>
            <pc:sldMk cId="2467706725" sldId="271"/>
            <ac:spMk id="2" creationId="{FD5202AA-C441-4D39-88DA-989BA25CBBCD}"/>
          </ac:spMkLst>
        </pc:spChg>
        <pc:spChg chg="mod">
          <ac:chgData name="Thomas, Dartayvia" userId="a694c79a-5c0e-4384-8328-fcb030cbbd2b" providerId="ADAL" clId="{C01B0EBF-AE00-4DF2-A712-03CEC2FAEAC9}" dt="2022-12-05T12:41:49.905" v="48" actId="1076"/>
          <ac:spMkLst>
            <pc:docMk/>
            <pc:sldMk cId="2467706725" sldId="271"/>
            <ac:spMk id="7" creationId="{6A1F7BB7-6103-4D0C-A35E-B923B4953942}"/>
          </ac:spMkLst>
        </pc:spChg>
        <pc:spChg chg="mod">
          <ac:chgData name="Thomas, Dartayvia" userId="a694c79a-5c0e-4384-8328-fcb030cbbd2b" providerId="ADAL" clId="{C01B0EBF-AE00-4DF2-A712-03CEC2FAEAC9}" dt="2022-12-05T12:47:37.957" v="1084" actId="20577"/>
          <ac:spMkLst>
            <pc:docMk/>
            <pc:sldMk cId="2467706725" sldId="271"/>
            <ac:spMk id="18" creationId="{00000000-0000-0000-0000-000000000000}"/>
          </ac:spMkLst>
        </pc:spChg>
      </pc:sldChg>
      <pc:sldChg chg="modSp mod">
        <pc:chgData name="Thomas, Dartayvia" userId="a694c79a-5c0e-4384-8328-fcb030cbbd2b" providerId="ADAL" clId="{C01B0EBF-AE00-4DF2-A712-03CEC2FAEAC9}" dt="2022-12-05T12:42:13.260" v="65" actId="20577"/>
        <pc:sldMkLst>
          <pc:docMk/>
          <pc:sldMk cId="2204280826" sldId="272"/>
        </pc:sldMkLst>
        <pc:spChg chg="mod">
          <ac:chgData name="Thomas, Dartayvia" userId="a694c79a-5c0e-4384-8328-fcb030cbbd2b" providerId="ADAL" clId="{C01B0EBF-AE00-4DF2-A712-03CEC2FAEAC9}" dt="2022-12-05T12:42:13.260" v="65" actId="20577"/>
          <ac:spMkLst>
            <pc:docMk/>
            <pc:sldMk cId="2204280826" sldId="272"/>
            <ac:spMk id="2" creationId="{FD5202AA-C441-4D39-88DA-989BA25CBBCD}"/>
          </ac:spMkLst>
        </pc:spChg>
      </pc:sldChg>
      <pc:sldChg chg="modSp mod">
        <pc:chgData name="Thomas, Dartayvia" userId="a694c79a-5c0e-4384-8328-fcb030cbbd2b" providerId="ADAL" clId="{C01B0EBF-AE00-4DF2-A712-03CEC2FAEAC9}" dt="2022-12-05T12:49:01.533" v="1319" actId="20577"/>
        <pc:sldMkLst>
          <pc:docMk/>
          <pc:sldMk cId="2043320475" sldId="273"/>
        </pc:sldMkLst>
        <pc:spChg chg="mod">
          <ac:chgData name="Thomas, Dartayvia" userId="a694c79a-5c0e-4384-8328-fcb030cbbd2b" providerId="ADAL" clId="{C01B0EBF-AE00-4DF2-A712-03CEC2FAEAC9}" dt="2022-12-05T12:42:04.452" v="59" actId="20577"/>
          <ac:spMkLst>
            <pc:docMk/>
            <pc:sldMk cId="2043320475" sldId="273"/>
            <ac:spMk id="2" creationId="{FD5202AA-C441-4D39-88DA-989BA25CBBCD}"/>
          </ac:spMkLst>
        </pc:spChg>
        <pc:spChg chg="mod">
          <ac:chgData name="Thomas, Dartayvia" userId="a694c79a-5c0e-4384-8328-fcb030cbbd2b" providerId="ADAL" clId="{C01B0EBF-AE00-4DF2-A712-03CEC2FAEAC9}" dt="2022-12-05T12:48:22.681" v="1117" actId="20577"/>
          <ac:spMkLst>
            <pc:docMk/>
            <pc:sldMk cId="2043320475" sldId="273"/>
            <ac:spMk id="11" creationId="{E7395489-B369-4270-BAEF-632D8344F606}"/>
          </ac:spMkLst>
        </pc:spChg>
        <pc:spChg chg="mod">
          <ac:chgData name="Thomas, Dartayvia" userId="a694c79a-5c0e-4384-8328-fcb030cbbd2b" providerId="ADAL" clId="{C01B0EBF-AE00-4DF2-A712-03CEC2FAEAC9}" dt="2022-12-05T12:49:01.533" v="1319" actId="20577"/>
          <ac:spMkLst>
            <pc:docMk/>
            <pc:sldMk cId="2043320475" sldId="273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119488" y="2967335"/>
            <a:ext cx="9953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Dec. 5-9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947919" y="1945857"/>
            <a:ext cx="62899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Dec 5-9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265843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Dec.  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sz="1400" dirty="0"/>
              <a:t>I can login to Infinite Campus and access my classes and grades</a:t>
            </a:r>
          </a:p>
          <a:p>
            <a:pPr marL="342900" indent="-342900">
              <a:buAutoNum type="arabicPeriod"/>
            </a:pPr>
            <a:r>
              <a:rPr lang="en-US" sz="1400" dirty="0"/>
              <a:t>I can use this to determine the assignments I need to complete to bring my grade up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5-10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Locker rooms (5 minutes)</a:t>
            </a:r>
          </a:p>
          <a:p>
            <a:pPr marL="228600" indent="-228600">
              <a:buAutoNum type="arabicPeriod"/>
            </a:pPr>
            <a:r>
              <a:rPr lang="en-US" sz="1200" dirty="0"/>
              <a:t>Coach will review learning targets </a:t>
            </a:r>
          </a:p>
          <a:p>
            <a:pPr marL="228600" indent="-228600">
              <a:buAutoNum type="arabicPeriod"/>
            </a:pPr>
            <a:r>
              <a:rPr lang="en-US" sz="1200" dirty="0"/>
              <a:t>Student access Infinite Campus to see missing assignments and complete them according to coach’s expectations (those that do not have technology can get assignments from teacher)</a:t>
            </a:r>
          </a:p>
          <a:p>
            <a:pPr marL="228600" indent="-228600">
              <a:buAutoNum type="arabicPeriod"/>
            </a:pPr>
            <a:r>
              <a:rPr lang="en-US" sz="1200" dirty="0"/>
              <a:t>When students have completed make-ups for today, teacher will provide basketball and volleyball for free play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5173" y="3975317"/>
            <a:ext cx="34094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Students can access Infinite Campus to see the assignments they are missing along with current grade</a:t>
            </a:r>
          </a:p>
          <a:p>
            <a:endParaRPr lang="en-US" sz="1200" dirty="0"/>
          </a:p>
          <a:p>
            <a:r>
              <a:rPr lang="en-US" sz="1200" dirty="0"/>
              <a:t>Students will perform the necessary task to complete missing assignments that we have done so far this semester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01750" y="56844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265843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Dec. 6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487042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Same as previous day for “B” block periods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3918857"/>
            <a:ext cx="393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265843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Dec.7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Same as previous day –A block period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10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/>
          </a:p>
          <a:p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Those students that were not present on Monday will be provided the same opportunities and this will be day 2 opportunity for those that were present on Monday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265843"/>
            <a:ext cx="5253351" cy="36317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Dec.8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b="1" dirty="0"/>
              <a:t>PERG. 2 The physically educated student applies the knowledge of concepts, principles, strategies, and tactics related to movement and performance.</a:t>
            </a:r>
          </a:p>
          <a:p>
            <a:pPr marL="228600" indent="-228600">
              <a:buAutoNum type="alphaLcPeriod"/>
            </a:pPr>
            <a:r>
              <a:rPr lang="en-US" sz="1000" dirty="0"/>
              <a:t>Integrates a variety of strategies, tactics, concepts, and skills during recreational games activities</a:t>
            </a:r>
          </a:p>
          <a:p>
            <a:pPr marL="228600" indent="-228600">
              <a:buAutoNum type="alphaLcPeriod"/>
            </a:pPr>
            <a:r>
              <a:rPr lang="en-US" sz="1000" dirty="0"/>
              <a:t>Evaluates skills needed for recreational games and leisure activities</a:t>
            </a:r>
          </a:p>
          <a:p>
            <a:r>
              <a:rPr lang="en-US" sz="1000" dirty="0"/>
              <a:t> </a:t>
            </a:r>
            <a:r>
              <a:rPr lang="en-US" sz="1000" b="1" u="sng" dirty="0"/>
              <a:t>PERG.3</a:t>
            </a:r>
            <a:r>
              <a:rPr lang="en-US" sz="1000" b="1" dirty="0"/>
              <a:t> The physically educated student demonstrates knowledge and skills to help achieve</a:t>
            </a:r>
          </a:p>
          <a:p>
            <a:r>
              <a:rPr lang="en-US" sz="1000" b="1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&amp; 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</a:t>
            </a:r>
            <a:r>
              <a:rPr lang="en-US"/>
              <a:t>day for B block periods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38" y="457431"/>
            <a:ext cx="5253351" cy="270843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Dec.9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motor skills and movement patterns.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Demonstrates competence while performing skills in a variety of recreational game 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/>
              <a:t>    </a:t>
            </a:r>
            <a:r>
              <a:rPr lang="en-US" sz="1000" b="1" dirty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demonstrate my understanding of the rules, procedures, and expectations by following them during class time and asking questions to teacher if necessary.</a:t>
            </a:r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16297</TotalTime>
  <Words>1548</Words>
  <Application>Microsoft Office PowerPoint</Application>
  <PresentationFormat>Widescreen</PresentationFormat>
  <Paragraphs>161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63</cp:revision>
  <dcterms:created xsi:type="dcterms:W3CDTF">2022-07-27T15:29:14Z</dcterms:created>
  <dcterms:modified xsi:type="dcterms:W3CDTF">2022-12-05T12:49:22Z</dcterms:modified>
</cp:coreProperties>
</file>